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9" r:id="rId2"/>
    <p:sldId id="263" r:id="rId3"/>
    <p:sldId id="258" r:id="rId4"/>
    <p:sldId id="262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5B4"/>
    <a:srgbClr val="D7191C"/>
    <a:srgbClr val="FC8D59"/>
    <a:srgbClr val="EA5F40"/>
    <a:srgbClr val="FEC030"/>
    <a:srgbClr val="91BFDB"/>
    <a:srgbClr val="FED766"/>
    <a:srgbClr val="E0F3F8"/>
    <a:srgbClr val="FEE090"/>
    <a:srgbClr val="000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46"/>
    <p:restoredTop sz="96327"/>
  </p:normalViewPr>
  <p:slideViewPr>
    <p:cSldViewPr snapToGrid="0" snapToObjects="1">
      <p:cViewPr varScale="1">
        <p:scale>
          <a:sx n="142" d="100"/>
          <a:sy n="142" d="100"/>
        </p:scale>
        <p:origin x="6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1A16-DA37-B346-96B1-3DA910462F9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26A0-EC8B-F245-B369-07693581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AA8DD241-3805-8F4A-A8BA-6F9BCCDDBC55}"/>
              </a:ext>
            </a:extLst>
          </p:cNvPr>
          <p:cNvSpPr txBox="1"/>
          <p:nvPr/>
        </p:nvSpPr>
        <p:spPr>
          <a:xfrm>
            <a:off x="1562419" y="1518478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IUB Code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FD43B3-82DA-F349-9798-65AECAF81351}"/>
              </a:ext>
            </a:extLst>
          </p:cNvPr>
          <p:cNvSpPr txBox="1"/>
          <p:nvPr/>
        </p:nvSpPr>
        <p:spPr>
          <a:xfrm>
            <a:off x="2117676" y="1520685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Bases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2807669" y="1455114"/>
            <a:ext cx="3611270" cy="1934975"/>
            <a:chOff x="2236110" y="1440401"/>
            <a:chExt cx="3611270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2440267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7810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3240710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865563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644144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03398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2236110" y="1730318"/>
              <a:ext cx="3611270" cy="1645058"/>
              <a:chOff x="2236110" y="1730318"/>
              <a:chExt cx="3611270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53865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634690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794348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892837" y="1744482"/>
                <a:ext cx="219456" cy="1076024"/>
                <a:chOff x="2737824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737824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737824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737824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737824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737824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2236110" y="2125497"/>
                <a:ext cx="581129" cy="276999"/>
                <a:chOff x="2235294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2235294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8760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1517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430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3227070" y="1778579"/>
                <a:ext cx="830433" cy="1006953"/>
                <a:chOff x="3140710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3140710" y="1778579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57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3140710" y="1992074"/>
                  <a:ext cx="830433" cy="152975"/>
                  <a:chOff x="5550944" y="1866582"/>
                  <a:chExt cx="2439149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5550944" y="1866582"/>
                    <a:ext cx="2363448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4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3140710" y="2205568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3140710" y="2419062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3140710" y="2632557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990265" y="1730318"/>
                <a:ext cx="547350" cy="1097153"/>
                <a:chOff x="3698435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698435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698435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698435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698435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698435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457854" y="1858732"/>
                <a:ext cx="457200" cy="852684"/>
                <a:chOff x="4549294" y="1858732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1858732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071903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285074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498245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71141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859595" y="1741826"/>
                <a:ext cx="457200" cy="1071099"/>
                <a:chOff x="4752053" y="912653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752053" y="91265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752053" y="112841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752053" y="134128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752053" y="155543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752053" y="176830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01427" y="2106400"/>
                <a:ext cx="545953" cy="276999"/>
                <a:chOff x="5671511" y="1191853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671511" y="1191853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256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2025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785" y="1764614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785" y="2361978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182" y="178616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0499" y="237464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E7FE1BB-310A-4C4E-94E2-FFE87AB2124A}"/>
              </a:ext>
            </a:extLst>
          </p:cNvPr>
          <p:cNvSpPr txBox="1"/>
          <p:nvPr/>
        </p:nvSpPr>
        <p:spPr>
          <a:xfrm>
            <a:off x="2700716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FD7071-FB77-B941-A1D5-31E2FE0D32D4}"/>
              </a:ext>
            </a:extLst>
          </p:cNvPr>
          <p:cNvCxnSpPr/>
          <p:nvPr/>
        </p:nvCxnSpPr>
        <p:spPr>
          <a:xfrm>
            <a:off x="1626767" y="1708454"/>
            <a:ext cx="1143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440145-3C46-A343-A07D-A5374F99F723}"/>
              </a:ext>
            </a:extLst>
          </p:cNvPr>
          <p:cNvCxnSpPr>
            <a:cxnSpLocks/>
          </p:cNvCxnSpPr>
          <p:nvPr/>
        </p:nvCxnSpPr>
        <p:spPr>
          <a:xfrm>
            <a:off x="2197294" y="1575579"/>
            <a:ext cx="973" cy="150359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F8D4460-DBF2-7548-884D-6D1C1A45B38B}"/>
              </a:ext>
            </a:extLst>
          </p:cNvPr>
          <p:cNvSpPr txBox="1"/>
          <p:nvPr/>
        </p:nvSpPr>
        <p:spPr>
          <a:xfrm>
            <a:off x="1805759" y="1703111"/>
            <a:ext cx="219456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M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W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Y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K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V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H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B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108F82-C4B8-044D-87DD-CBCF05AE25B7}"/>
              </a:ext>
            </a:extLst>
          </p:cNvPr>
          <p:cNvSpPr txBox="1"/>
          <p:nvPr/>
        </p:nvSpPr>
        <p:spPr>
          <a:xfrm>
            <a:off x="2149917" y="1703111"/>
            <a:ext cx="652063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C,T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G,T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A,G,T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C,G,T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A,C,G,T</a:t>
            </a:r>
          </a:p>
        </p:txBody>
      </p:sp>
    </p:spTree>
    <p:extLst>
      <p:ext uri="{BB962C8B-B14F-4D97-AF65-F5344CB8AC3E}">
        <p14:creationId xmlns:p14="http://schemas.microsoft.com/office/powerpoint/2010/main" val="198836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AA8DD241-3805-8F4A-A8BA-6F9BCCDDBC55}"/>
              </a:ext>
            </a:extLst>
          </p:cNvPr>
          <p:cNvSpPr txBox="1"/>
          <p:nvPr/>
        </p:nvSpPr>
        <p:spPr>
          <a:xfrm>
            <a:off x="1562419" y="1518478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IUB Code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FD43B3-82DA-F349-9798-65AECAF81351}"/>
              </a:ext>
            </a:extLst>
          </p:cNvPr>
          <p:cNvSpPr txBox="1"/>
          <p:nvPr/>
        </p:nvSpPr>
        <p:spPr>
          <a:xfrm>
            <a:off x="2117676" y="1520685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Bases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2807669" y="1455114"/>
            <a:ext cx="3611270" cy="1934975"/>
            <a:chOff x="2236110" y="1440401"/>
            <a:chExt cx="3611270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2440267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7810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3240710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865563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644144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03398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2236110" y="1730318"/>
              <a:ext cx="3611270" cy="1645058"/>
              <a:chOff x="2236110" y="1730318"/>
              <a:chExt cx="3611270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53865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634690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794348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892837" y="1744482"/>
                <a:ext cx="219456" cy="1076024"/>
                <a:chOff x="2737824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737824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737824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737824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737824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737824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2236110" y="2125497"/>
                <a:ext cx="581129" cy="276999"/>
                <a:chOff x="2235294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2235294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8760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1517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430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3227070" y="1778579"/>
                <a:ext cx="830433" cy="1006953"/>
                <a:chOff x="3140710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3140710" y="1778579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57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3140710" y="1992074"/>
                  <a:ext cx="830433" cy="152975"/>
                  <a:chOff x="5550944" y="1866582"/>
                  <a:chExt cx="2439149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5550944" y="1866582"/>
                    <a:ext cx="2363448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4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3140710" y="2205568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3140710" y="2419062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3140710" y="2632557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990265" y="1730318"/>
                <a:ext cx="547350" cy="1097153"/>
                <a:chOff x="3698435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698435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698435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698435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698435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698435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457854" y="1858732"/>
                <a:ext cx="457200" cy="852684"/>
                <a:chOff x="4549294" y="1858732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1858732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071903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285074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498245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71141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859595" y="1741826"/>
                <a:ext cx="457200" cy="1071099"/>
                <a:chOff x="4752053" y="912653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752053" y="91265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752053" y="112841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752053" y="134128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752053" y="155543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752053" y="176830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01427" y="2106400"/>
                <a:ext cx="545953" cy="276999"/>
                <a:chOff x="5671511" y="1191853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671511" y="1191853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256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2025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785" y="1764614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785" y="2361978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182" y="178616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0499" y="237464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E7FE1BB-310A-4C4E-94E2-FFE87AB2124A}"/>
              </a:ext>
            </a:extLst>
          </p:cNvPr>
          <p:cNvSpPr txBox="1"/>
          <p:nvPr/>
        </p:nvSpPr>
        <p:spPr>
          <a:xfrm>
            <a:off x="2700716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FD7071-FB77-B941-A1D5-31E2FE0D32D4}"/>
              </a:ext>
            </a:extLst>
          </p:cNvPr>
          <p:cNvCxnSpPr/>
          <p:nvPr/>
        </p:nvCxnSpPr>
        <p:spPr>
          <a:xfrm>
            <a:off x="1626767" y="1708454"/>
            <a:ext cx="1143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440145-3C46-A343-A07D-A5374F99F723}"/>
              </a:ext>
            </a:extLst>
          </p:cNvPr>
          <p:cNvCxnSpPr>
            <a:cxnSpLocks/>
          </p:cNvCxnSpPr>
          <p:nvPr/>
        </p:nvCxnSpPr>
        <p:spPr>
          <a:xfrm>
            <a:off x="2197294" y="1575579"/>
            <a:ext cx="973" cy="150359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F8D4460-DBF2-7548-884D-6D1C1A45B38B}"/>
              </a:ext>
            </a:extLst>
          </p:cNvPr>
          <p:cNvSpPr txBox="1"/>
          <p:nvPr/>
        </p:nvSpPr>
        <p:spPr>
          <a:xfrm>
            <a:off x="1805759" y="1703111"/>
            <a:ext cx="219456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108F82-C4B8-044D-87DD-CBCF05AE25B7}"/>
              </a:ext>
            </a:extLst>
          </p:cNvPr>
          <p:cNvSpPr txBox="1"/>
          <p:nvPr/>
        </p:nvSpPr>
        <p:spPr>
          <a:xfrm>
            <a:off x="2149917" y="1703111"/>
            <a:ext cx="652063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C,T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A,G,T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C,G,T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A,C,G,T</a:t>
            </a:r>
          </a:p>
        </p:txBody>
      </p:sp>
    </p:spTree>
    <p:extLst>
      <p:ext uri="{BB962C8B-B14F-4D97-AF65-F5344CB8AC3E}">
        <p14:creationId xmlns:p14="http://schemas.microsoft.com/office/powerpoint/2010/main" val="232870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Chart, scatter chart&#10;&#10;Description automatically generated">
            <a:extLst>
              <a:ext uri="{FF2B5EF4-FFF2-40B4-BE49-F238E27FC236}">
                <a16:creationId xmlns:a16="http://schemas.microsoft.com/office/drawing/2014/main" id="{96FDFCB5-FCDE-A640-A718-F6E5BA5F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54" y="3706908"/>
            <a:ext cx="5029200" cy="133807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8EDEAEA-B49A-9E44-8D8C-0DF9FC418768}"/>
              </a:ext>
            </a:extLst>
          </p:cNvPr>
          <p:cNvGrpSpPr/>
          <p:nvPr/>
        </p:nvGrpSpPr>
        <p:grpSpPr>
          <a:xfrm>
            <a:off x="1729994" y="1851865"/>
            <a:ext cx="1361814" cy="1446550"/>
            <a:chOff x="2011638" y="4113384"/>
            <a:chExt cx="1454447" cy="14465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231468-FCC8-0540-8E4D-3EFFB9072E29}"/>
                </a:ext>
              </a:extLst>
            </p:cNvPr>
            <p:cNvSpPr txBox="1"/>
            <p:nvPr/>
          </p:nvSpPr>
          <p:spPr>
            <a:xfrm>
              <a:off x="2011638" y="4113384"/>
              <a:ext cx="145444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C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G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endParaRPr 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BB49B6-63A1-E74F-82CE-FFEB7BDCD3B0}"/>
                </a:ext>
              </a:extLst>
            </p:cNvPr>
            <p:cNvSpPr txBox="1"/>
            <p:nvPr/>
          </p:nvSpPr>
          <p:spPr>
            <a:xfrm>
              <a:off x="2732513" y="4478478"/>
              <a:ext cx="6067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WB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S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149D5F3-DB35-AE4B-BEF9-8D139906B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88922" y="4461909"/>
              <a:ext cx="328959" cy="24327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0AEB35E-B073-7440-A881-9E150420874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576049"/>
              <a:ext cx="332044" cy="12913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FE4D28-D4C7-D042-89D2-2F766BA8C620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705180"/>
              <a:ext cx="332044" cy="12801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09CB981-94EE-BB48-8E52-542CCEEB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902" y="4958158"/>
              <a:ext cx="321482" cy="22408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D83594-8493-084B-B266-F8336590795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226110"/>
              <a:ext cx="323547" cy="34993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9850A-BD45-E24B-80A6-230B02B0874E}"/>
                </a:ext>
              </a:extLst>
            </p:cNvPr>
            <p:cNvCxnSpPr>
              <a:cxnSpLocks/>
            </p:cNvCxnSpPr>
            <p:nvPr/>
          </p:nvCxnSpPr>
          <p:spPr>
            <a:xfrm>
              <a:off x="2489743" y="4337269"/>
              <a:ext cx="328138" cy="238780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F67CAB-A4EB-EF4B-96B8-52A94A8E7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104" y="4576049"/>
              <a:ext cx="321280" cy="252441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A282C9-AA16-5C42-9FC9-7DB7700A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923" y="4576049"/>
              <a:ext cx="328958" cy="38210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065FA9-C6F8-844A-8F81-C0AFDAF4F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502407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41FCE3-4B0F-4340-8537-A64CB2EA5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738983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8A18C-4322-CB44-9DAC-D55381E944D0}"/>
              </a:ext>
            </a:extLst>
          </p:cNvPr>
          <p:cNvGrpSpPr/>
          <p:nvPr/>
        </p:nvGrpSpPr>
        <p:grpSpPr>
          <a:xfrm>
            <a:off x="3027411" y="1419717"/>
            <a:ext cx="1090001" cy="2212628"/>
            <a:chOff x="3003963" y="1419717"/>
            <a:chExt cx="1090001" cy="2212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65AE-9304-AB43-993D-3AD19B2694E9}"/>
                </a:ext>
              </a:extLst>
            </p:cNvPr>
            <p:cNvGrpSpPr/>
            <p:nvPr/>
          </p:nvGrpSpPr>
          <p:grpSpPr>
            <a:xfrm>
              <a:off x="3003963" y="1662618"/>
              <a:ext cx="1090001" cy="1827138"/>
              <a:chOff x="5993207" y="1269813"/>
              <a:chExt cx="1090001" cy="18271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BFE4F-4568-4242-BE11-94FC87FAF9D5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0D080-78B4-EF43-A9CF-131E11B8506C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5CF9D01-D431-2E45-BBB7-C6D972A1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63BD975-728F-4247-BEC2-A92C27622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F25535-DF80-2B42-BC54-6C6D80CC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B60A4-DA22-4040-814D-87109AEFA402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827619-08A1-C941-8AF8-5952323E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20AA72-6B0B-FA48-812E-F1F9DA2C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265413-9CEB-B54C-9F10-4F4F5AD49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599374-46B4-BB46-8ACE-BEF0E0B5B52E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39AA5E-7CEE-0D43-B6CD-A9C2611A8A8B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5FC2F-EF35-9C4C-B4F9-6EC796876D50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7CEDF7-CD0B-324F-A11F-57B8902019FD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932C3-EBAC-8949-B135-858D756B7B6E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78E36-A21A-024A-B844-7CBA26E3A6B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8FDC4-B05C-DC46-B81F-DE23E9E54A6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11FCD-DCD4-074C-9BD9-9D623777524E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D59F6-8B90-804C-AFC8-F67CCFB8A152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55D03-6FED-EA44-B008-1DBD9017B549}"/>
                </a:ext>
              </a:extLst>
            </p:cNvPr>
            <p:cNvSpPr txBox="1"/>
            <p:nvPr/>
          </p:nvSpPr>
          <p:spPr>
            <a:xfrm>
              <a:off x="3081382" y="1419717"/>
              <a:ext cx="922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Static Action Space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9C41D7-1284-3049-8389-E47ADFEE3046}"/>
                </a:ext>
              </a:extLst>
            </p:cNvPr>
            <p:cNvSpPr txBox="1"/>
            <p:nvPr/>
          </p:nvSpPr>
          <p:spPr>
            <a:xfrm>
              <a:off x="3022429" y="3416901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9000 Simulations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D2AFA6-DFB6-7E48-944A-5DF7792BDF61}"/>
              </a:ext>
            </a:extLst>
          </p:cNvPr>
          <p:cNvGrpSpPr/>
          <p:nvPr/>
        </p:nvGrpSpPr>
        <p:grpSpPr>
          <a:xfrm>
            <a:off x="3976253" y="1412862"/>
            <a:ext cx="1516192" cy="2237646"/>
            <a:chOff x="3853354" y="1412862"/>
            <a:chExt cx="1516192" cy="223764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3D19FD-4696-9242-AFD9-6E8C77F14ADC}"/>
                </a:ext>
              </a:extLst>
            </p:cNvPr>
            <p:cNvGrpSpPr/>
            <p:nvPr/>
          </p:nvGrpSpPr>
          <p:grpSpPr>
            <a:xfrm>
              <a:off x="4063995" y="1662618"/>
              <a:ext cx="1090001" cy="1827138"/>
              <a:chOff x="5993207" y="1269813"/>
              <a:chExt cx="1090001" cy="1827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8B27F-4454-1147-8758-BB0200EE7061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18FBBD-1429-5C49-A108-F7B9D208A052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818AF4D-6517-FB4D-ABF3-4966E1E7C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A2AECD-B574-0E47-B80F-D6F2E84EF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262A23-5131-C74E-B782-DE0369AFE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E17E6-C2D7-A94B-9499-BECBA742E6F7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965F6FA-B5DA-FB4C-B20C-6058423DE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33094-5C2D-9646-9536-D3A5E83C2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F869EB-ED1A-014A-BABE-EAB68C575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7C8D6B-94B5-7F4E-BCA2-3B471A827A6C}"/>
                  </a:ext>
                </a:extLst>
              </p:cNvPr>
              <p:cNvSpPr txBox="1"/>
              <p:nvPr/>
            </p:nvSpPr>
            <p:spPr>
              <a:xfrm>
                <a:off x="6312849" y="1461119"/>
                <a:ext cx="282204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063C62-A4F2-A34A-91A2-7C6CC9ABCEF1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9B4A6D-4F69-B244-8AB3-CB9CFAA3321D}"/>
                  </a:ext>
                </a:extLst>
              </p:cNvPr>
              <p:cNvSpPr txBox="1"/>
              <p:nvPr/>
            </p:nvSpPr>
            <p:spPr>
              <a:xfrm>
                <a:off x="6615871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1D5B3-B911-F14C-B2E9-4D01EB3DB384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F9D043-EF8C-D641-93A7-ED2630543EE9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36C388-240E-5046-B32B-7B5EFE250427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A72DDB-B436-1841-A8EE-B8CE45CA9609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BD4-06D3-5E4E-9868-D80620DC24C5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1BAA8-3205-E049-85FE-FC807F0F5321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A3AD1E-F9D9-5B44-8600-45A483009AC9}"/>
                </a:ext>
              </a:extLst>
            </p:cNvPr>
            <p:cNvSpPr txBox="1"/>
            <p:nvPr/>
          </p:nvSpPr>
          <p:spPr>
            <a:xfrm>
              <a:off x="3853354" y="1412862"/>
              <a:ext cx="151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Remove Actions Based on Target Pool Composition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AF41EF-3355-384F-A544-9703294139FC}"/>
                </a:ext>
              </a:extLst>
            </p:cNvPr>
            <p:cNvSpPr txBox="1"/>
            <p:nvPr/>
          </p:nvSpPr>
          <p:spPr>
            <a:xfrm>
              <a:off x="4099382" y="3435064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5000 Simulations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40B94B-68FF-EA46-B276-23909B453E5C}"/>
              </a:ext>
            </a:extLst>
          </p:cNvPr>
          <p:cNvGrpSpPr/>
          <p:nvPr/>
        </p:nvGrpSpPr>
        <p:grpSpPr>
          <a:xfrm>
            <a:off x="5351285" y="1400359"/>
            <a:ext cx="1150187" cy="2259231"/>
            <a:chOff x="5351285" y="1400359"/>
            <a:chExt cx="1150187" cy="2259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A13B49-77CD-8945-A638-870DE40B1F98}"/>
                </a:ext>
              </a:extLst>
            </p:cNvPr>
            <p:cNvGrpSpPr/>
            <p:nvPr/>
          </p:nvGrpSpPr>
          <p:grpSpPr>
            <a:xfrm>
              <a:off x="5405457" y="1662618"/>
              <a:ext cx="1072356" cy="1793055"/>
              <a:chOff x="6010852" y="1269813"/>
              <a:chExt cx="1072356" cy="17930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0017B4-0918-E14A-A7E6-5609AF2DF90C}"/>
                  </a:ext>
                </a:extLst>
              </p:cNvPr>
              <p:cNvSpPr txBox="1"/>
              <p:nvPr/>
            </p:nvSpPr>
            <p:spPr>
              <a:xfrm>
                <a:off x="6149667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512F5E-C934-CB41-B2E6-D69F302B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13749-E40F-0448-AC8D-EC28BCE05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B368C8-17FF-6A4F-BCEB-A084C89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EE2C4-B607-8041-85D5-0E9AE116ECE5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9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C47153-0CEA-2C4A-AC99-A7C08E923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F2510DB-42DE-5246-8D75-89518E53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39012AA-E8E9-564D-9646-9C82258F0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B1AF8-AC63-F841-9D3E-6E52E87001EF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60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  <a:br>
                  <a:rPr lang="en-US" sz="800" dirty="0">
                    <a:latin typeface="Courier" pitchFamily="2" charset="0"/>
                  </a:rPr>
                </a:br>
                <a:endParaRPr lang="en-US" sz="800" dirty="0">
                  <a:latin typeface="Courier" pitchFamily="2" charset="0"/>
                </a:endParaRPr>
              </a:p>
              <a:p>
                <a:pPr algn="ctr">
                  <a:lnSpc>
                    <a:spcPts val="800"/>
                  </a:lnSpc>
                </a:pPr>
                <a:endParaRPr lang="en-US" sz="800" dirty="0">
                  <a:latin typeface="Courier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03EAFA9-701F-6544-9093-443A44DDF4EA}"/>
                  </a:ext>
                </a:extLst>
              </p:cNvPr>
              <p:cNvSpPr txBox="1"/>
              <p:nvPr/>
            </p:nvSpPr>
            <p:spPr>
              <a:xfrm>
                <a:off x="6481636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097A2-6BA1-124A-A4A4-16DDCD54ABDA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CA4104-75BD-8C4A-AE39-72FF07F1829A}"/>
                  </a:ext>
                </a:extLst>
              </p:cNvPr>
              <p:cNvSpPr txBox="1"/>
              <p:nvPr/>
            </p:nvSpPr>
            <p:spPr>
              <a:xfrm>
                <a:off x="6010852" y="1308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W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00545C-0CD9-4946-88D1-877CBCF46D4A}"/>
                  </a:ext>
                </a:extLst>
              </p:cNvPr>
              <p:cNvSpPr txBox="1"/>
              <p:nvPr/>
            </p:nvSpPr>
            <p:spPr>
              <a:xfrm>
                <a:off x="6163094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5842CE-39DA-8B4A-BE09-6365A6EBEE1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C995-CBB3-7E4F-B720-FB1C5C042A2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F09F04-BF9B-E242-AF63-43EED36CB95C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89C3B0-38F8-AC49-B7FC-C572E423F1A4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7D9C7B-B020-E84F-B94D-57CD7B1435CE}"/>
                </a:ext>
              </a:extLst>
            </p:cNvPr>
            <p:cNvSpPr txBox="1"/>
            <p:nvPr/>
          </p:nvSpPr>
          <p:spPr>
            <a:xfrm>
              <a:off x="5351285" y="1400359"/>
              <a:ext cx="1150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Set Aside Unmatchable Oligos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2AFAE3-82CF-884F-8236-A8BEF3A698F9}"/>
                </a:ext>
              </a:extLst>
            </p:cNvPr>
            <p:cNvSpPr txBox="1"/>
            <p:nvPr/>
          </p:nvSpPr>
          <p:spPr>
            <a:xfrm>
              <a:off x="5431158" y="3444146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≤3200 Simulations</a:t>
              </a: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1B4E66F3-E694-8445-9B5F-564700BFA16C}"/>
              </a:ext>
            </a:extLst>
          </p:cNvPr>
          <p:cNvSpPr/>
          <p:nvPr/>
        </p:nvSpPr>
        <p:spPr>
          <a:xfrm>
            <a:off x="5613131" y="4539502"/>
            <a:ext cx="36576" cy="36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A6A872-317E-7047-AB81-1CAE544C4A90}"/>
              </a:ext>
            </a:extLst>
          </p:cNvPr>
          <p:cNvSpPr txBox="1"/>
          <p:nvPr/>
        </p:nvSpPr>
        <p:spPr>
          <a:xfrm>
            <a:off x="5655670" y="4195693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RL Compressed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B0D396-BF3E-FC43-A1F1-786B8A6C19C7}"/>
              </a:ext>
            </a:extLst>
          </p:cNvPr>
          <p:cNvSpPr txBox="1"/>
          <p:nvPr/>
        </p:nvSpPr>
        <p:spPr>
          <a:xfrm>
            <a:off x="5655670" y="3944838"/>
            <a:ext cx="874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Uncompressed</a:t>
            </a:r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A9E1E5-0A68-2D4B-96D5-6DC537395153}"/>
              </a:ext>
            </a:extLst>
          </p:cNvPr>
          <p:cNvSpPr txBox="1"/>
          <p:nvPr/>
        </p:nvSpPr>
        <p:spPr>
          <a:xfrm>
            <a:off x="5655670" y="4459674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endParaRPr lang="en-US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F81472-C698-B24D-8EF3-B244D0CC0626}"/>
              </a:ext>
            </a:extLst>
          </p:cNvPr>
          <p:cNvSpPr/>
          <p:nvPr/>
        </p:nvSpPr>
        <p:spPr>
          <a:xfrm>
            <a:off x="1515139" y="1404287"/>
            <a:ext cx="50292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B30A28-548E-2543-9094-F718DD654EFB}"/>
              </a:ext>
            </a:extLst>
          </p:cNvPr>
          <p:cNvSpPr txBox="1"/>
          <p:nvPr/>
        </p:nvSpPr>
        <p:spPr>
          <a:xfrm>
            <a:off x="1447146" y="140035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417DBE-3604-3F4F-A26F-7DF4D9960E23}"/>
              </a:ext>
            </a:extLst>
          </p:cNvPr>
          <p:cNvSpPr txBox="1"/>
          <p:nvPr/>
        </p:nvSpPr>
        <p:spPr>
          <a:xfrm>
            <a:off x="1447146" y="3537561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A38E3D-F187-EB45-BFA6-11002E25FAA3}"/>
              </a:ext>
            </a:extLst>
          </p:cNvPr>
          <p:cNvSpPr txBox="1"/>
          <p:nvPr/>
        </p:nvSpPr>
        <p:spPr>
          <a:xfrm>
            <a:off x="2795246" y="354664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866375-BC35-C541-8B5B-FE34E3BFC79A}"/>
              </a:ext>
            </a:extLst>
          </p:cNvPr>
          <p:cNvSpPr txBox="1"/>
          <p:nvPr/>
        </p:nvSpPr>
        <p:spPr>
          <a:xfrm>
            <a:off x="4082670" y="355377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DDD736C-CC0F-F642-8288-01A43B6032A4}"/>
              </a:ext>
            </a:extLst>
          </p:cNvPr>
          <p:cNvSpPr/>
          <p:nvPr/>
        </p:nvSpPr>
        <p:spPr>
          <a:xfrm>
            <a:off x="5613131" y="4292653"/>
            <a:ext cx="36576" cy="36576"/>
          </a:xfrm>
          <a:prstGeom prst="ellipse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B49E079-3295-1B46-A53F-B1275020DDDB}"/>
              </a:ext>
            </a:extLst>
          </p:cNvPr>
          <p:cNvSpPr/>
          <p:nvPr/>
        </p:nvSpPr>
        <p:spPr>
          <a:xfrm>
            <a:off x="5613131" y="4045804"/>
            <a:ext cx="36576" cy="36576"/>
          </a:xfrm>
          <a:prstGeom prst="ellipse">
            <a:avLst/>
          </a:prstGeom>
          <a:solidFill>
            <a:srgbClr val="457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7CFFDF-270A-D848-BB01-51522FCB0355}"/>
              </a:ext>
            </a:extLst>
          </p:cNvPr>
          <p:cNvSpPr txBox="1"/>
          <p:nvPr/>
        </p:nvSpPr>
        <p:spPr>
          <a:xfrm>
            <a:off x="2797519" y="1399988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305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3E86D8C1-D87E-4646-9E8B-D3469E64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55269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010979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010979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238223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240387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227992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7DF263-3BA8-9444-97E0-F5894BFC9D49}"/>
              </a:ext>
            </a:extLst>
          </p:cNvPr>
          <p:cNvCxnSpPr>
            <a:cxnSpLocks/>
          </p:cNvCxnSpPr>
          <p:nvPr/>
        </p:nvCxnSpPr>
        <p:spPr>
          <a:xfrm flipV="1">
            <a:off x="4313597" y="1934511"/>
            <a:ext cx="99819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C0861F4-5C11-5E4F-ACDB-67C0BE71A376}"/>
              </a:ext>
            </a:extLst>
          </p:cNvPr>
          <p:cNvSpPr/>
          <p:nvPr/>
        </p:nvSpPr>
        <p:spPr>
          <a:xfrm>
            <a:off x="5610394" y="1875075"/>
            <a:ext cx="457200" cy="118872"/>
          </a:xfrm>
          <a:prstGeom prst="rightArrow">
            <a:avLst/>
          </a:prstGeom>
          <a:solidFill>
            <a:srgbClr val="D7191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20BB9-22C8-B84B-99A5-1E2E8F02B14B}"/>
              </a:ext>
            </a:extLst>
          </p:cNvPr>
          <p:cNvSpPr txBox="1"/>
          <p:nvPr/>
        </p:nvSpPr>
        <p:spPr>
          <a:xfrm>
            <a:off x="4399029" y="1826789"/>
            <a:ext cx="109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Primer Binding Site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9CD22-C97C-1149-AC74-BFC3E3DDB78B}"/>
              </a:ext>
            </a:extLst>
          </p:cNvPr>
          <p:cNvSpPr txBox="1"/>
          <p:nvPr/>
        </p:nvSpPr>
        <p:spPr>
          <a:xfrm>
            <a:off x="6030222" y="1826789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9E9C5E-CAD0-E544-813D-0723E305DEBA}"/>
              </a:ext>
            </a:extLst>
          </p:cNvPr>
          <p:cNvGrpSpPr/>
          <p:nvPr/>
        </p:nvGrpSpPr>
        <p:grpSpPr>
          <a:xfrm>
            <a:off x="1490827" y="3231182"/>
            <a:ext cx="198614" cy="86630"/>
            <a:chOff x="725485" y="3283533"/>
            <a:chExt cx="198614" cy="866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A015BB-961E-D245-92CB-D7F1FF80FC29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76A759-1042-9C41-976D-D7FED671CBF6}"/>
                </a:ext>
              </a:extLst>
            </p:cNvPr>
            <p:cNvSpPr/>
            <p:nvPr/>
          </p:nvSpPr>
          <p:spPr>
            <a:xfrm>
              <a:off x="725780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75DF082-EECA-2F4D-AEE3-880A57AFAA6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D218B37-21A7-BA41-BA07-802FCBF3B88F}"/>
              </a:ext>
            </a:extLst>
          </p:cNvPr>
          <p:cNvGrpSpPr/>
          <p:nvPr/>
        </p:nvGrpSpPr>
        <p:grpSpPr>
          <a:xfrm>
            <a:off x="4188232" y="3227136"/>
            <a:ext cx="244773" cy="86630"/>
            <a:chOff x="679326" y="3283533"/>
            <a:chExt cx="244773" cy="8663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6382B3-9F90-CB41-90A2-B6E587B91E2E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2E0606-885D-334E-9AA3-A767348ED264}"/>
                </a:ext>
              </a:extLst>
            </p:cNvPr>
            <p:cNvSpPr/>
            <p:nvPr/>
          </p:nvSpPr>
          <p:spPr>
            <a:xfrm>
              <a:off x="679326" y="3283533"/>
              <a:ext cx="92174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2B66AFF-56FE-7840-AF91-092D9C9EE85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3337C1-7830-974B-AFB6-D6362362088F}"/>
              </a:ext>
            </a:extLst>
          </p:cNvPr>
          <p:cNvGrpSpPr/>
          <p:nvPr/>
        </p:nvGrpSpPr>
        <p:grpSpPr>
          <a:xfrm>
            <a:off x="5605562" y="3225113"/>
            <a:ext cx="206970" cy="86629"/>
            <a:chOff x="720305" y="3283533"/>
            <a:chExt cx="206970" cy="8662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0E91E40-29A4-4844-AD06-14C96DE1885C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8B3402-467C-D942-B3EF-48DE3AF33F2F}"/>
                </a:ext>
              </a:extLst>
            </p:cNvPr>
            <p:cNvSpPr/>
            <p:nvPr/>
          </p:nvSpPr>
          <p:spPr>
            <a:xfrm>
              <a:off x="720305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AC79C20-CE1E-6142-B2A9-84A5EC933C6C}"/>
                </a:ext>
              </a:extLst>
            </p:cNvPr>
            <p:cNvSpPr/>
            <p:nvPr/>
          </p:nvSpPr>
          <p:spPr>
            <a:xfrm>
              <a:off x="878381" y="3310147"/>
              <a:ext cx="48894" cy="60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74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2040</TotalTime>
  <Words>480</Words>
  <Application>Microsoft Macintosh PowerPoint</Application>
  <PresentationFormat>Custom</PresentationFormat>
  <Paragraphs>303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Benjamin Misael</dc:creator>
  <cp:lastModifiedBy>David, Benjamin Misael</cp:lastModifiedBy>
  <cp:revision>80</cp:revision>
  <cp:lastPrinted>2021-06-24T18:58:21Z</cp:lastPrinted>
  <dcterms:created xsi:type="dcterms:W3CDTF">2021-06-08T19:14:27Z</dcterms:created>
  <dcterms:modified xsi:type="dcterms:W3CDTF">2021-07-30T20:46:28Z</dcterms:modified>
</cp:coreProperties>
</file>